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pptx" ContentType="application/vnd.openxmlformats-officedocument.presentationml.presentation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8" r:id="rId3"/>
    <p:sldId id="318" r:id="rId4"/>
    <p:sldId id="279" r:id="rId5"/>
    <p:sldId id="296" r:id="rId6"/>
    <p:sldId id="303" r:id="rId7"/>
    <p:sldId id="297" r:id="rId8"/>
    <p:sldId id="298" r:id="rId9"/>
    <p:sldId id="299" r:id="rId10"/>
    <p:sldId id="300" r:id="rId11"/>
    <p:sldId id="302" r:id="rId12"/>
    <p:sldId id="319" r:id="rId13"/>
    <p:sldId id="276" r:id="rId14"/>
    <p:sldId id="320" r:id="rId15"/>
    <p:sldId id="321" r:id="rId16"/>
    <p:sldId id="317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52132E-1E92-4983-B152-0D7A32781E2F}" v="8" dt="2022-12-22T10:51:13.2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3A6D2C-C556-40C2-B374-D55FE71AC95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D57DDC3-373D-452F-BBD6-FAC063C86511}">
      <dgm:prSet/>
      <dgm:spPr/>
      <dgm:t>
        <a:bodyPr/>
        <a:lstStyle/>
        <a:p>
          <a:r>
            <a:rPr lang="nl-NL"/>
            <a:t>Kennisverwervingsfase</a:t>
          </a:r>
          <a:endParaRPr lang="en-US"/>
        </a:p>
      </dgm:t>
    </dgm:pt>
    <dgm:pt modelId="{B3073A4C-D221-4815-9847-BE198720D11A}" type="parTrans" cxnId="{55757C7D-4BD6-4142-832B-83BDAFDB741A}">
      <dgm:prSet/>
      <dgm:spPr/>
      <dgm:t>
        <a:bodyPr/>
        <a:lstStyle/>
        <a:p>
          <a:endParaRPr lang="en-US"/>
        </a:p>
      </dgm:t>
    </dgm:pt>
    <dgm:pt modelId="{E73DB344-50EA-46B3-B740-6D2A9BE6EC7D}" type="sibTrans" cxnId="{55757C7D-4BD6-4142-832B-83BDAFDB741A}">
      <dgm:prSet/>
      <dgm:spPr/>
      <dgm:t>
        <a:bodyPr/>
        <a:lstStyle/>
        <a:p>
          <a:endParaRPr lang="en-US"/>
        </a:p>
      </dgm:t>
    </dgm:pt>
    <dgm:pt modelId="{2CE48D69-744F-4694-B0EE-B5333150AA59}">
      <dgm:prSet/>
      <dgm:spPr/>
      <dgm:t>
        <a:bodyPr/>
        <a:lstStyle/>
        <a:p>
          <a:r>
            <a:rPr lang="nl-NL"/>
            <a:t>Broedfase</a:t>
          </a:r>
          <a:endParaRPr lang="en-US"/>
        </a:p>
      </dgm:t>
    </dgm:pt>
    <dgm:pt modelId="{0BEB944A-64EF-4D4A-88A1-52BEADF01166}" type="parTrans" cxnId="{60A444F1-139E-4325-B07C-97576326D27F}">
      <dgm:prSet/>
      <dgm:spPr/>
      <dgm:t>
        <a:bodyPr/>
        <a:lstStyle/>
        <a:p>
          <a:endParaRPr lang="en-US"/>
        </a:p>
      </dgm:t>
    </dgm:pt>
    <dgm:pt modelId="{E6E562AF-25D8-4286-B57A-44A0EAF5564D}" type="sibTrans" cxnId="{60A444F1-139E-4325-B07C-97576326D27F}">
      <dgm:prSet/>
      <dgm:spPr/>
      <dgm:t>
        <a:bodyPr/>
        <a:lstStyle/>
        <a:p>
          <a:endParaRPr lang="en-US"/>
        </a:p>
      </dgm:t>
    </dgm:pt>
    <dgm:pt modelId="{001C59FC-1131-4803-BC52-03251CF4B095}">
      <dgm:prSet/>
      <dgm:spPr/>
      <dgm:t>
        <a:bodyPr/>
        <a:lstStyle/>
        <a:p>
          <a:r>
            <a:rPr lang="nl-NL"/>
            <a:t>Verdiepingsfase</a:t>
          </a:r>
          <a:endParaRPr lang="en-US"/>
        </a:p>
      </dgm:t>
    </dgm:pt>
    <dgm:pt modelId="{8589F169-9D30-4C0F-830C-2097E9A24183}" type="parTrans" cxnId="{A1500902-55C5-402C-87FC-C2F437EE69E9}">
      <dgm:prSet/>
      <dgm:spPr/>
      <dgm:t>
        <a:bodyPr/>
        <a:lstStyle/>
        <a:p>
          <a:endParaRPr lang="en-US"/>
        </a:p>
      </dgm:t>
    </dgm:pt>
    <dgm:pt modelId="{5CBDFD20-5CBB-412C-8FC6-AB5EFEB09475}" type="sibTrans" cxnId="{A1500902-55C5-402C-87FC-C2F437EE69E9}">
      <dgm:prSet/>
      <dgm:spPr/>
      <dgm:t>
        <a:bodyPr/>
        <a:lstStyle/>
        <a:p>
          <a:endParaRPr lang="en-US"/>
        </a:p>
      </dgm:t>
    </dgm:pt>
    <dgm:pt modelId="{652BC421-DE32-436C-BC47-2E20B7040CB4}">
      <dgm:prSet/>
      <dgm:spPr/>
      <dgm:t>
        <a:bodyPr/>
        <a:lstStyle/>
        <a:p>
          <a:r>
            <a:rPr lang="nl-NL" dirty="0"/>
            <a:t>Creatie-reflectiefase</a:t>
          </a:r>
          <a:endParaRPr lang="en-US" dirty="0"/>
        </a:p>
      </dgm:t>
    </dgm:pt>
    <dgm:pt modelId="{097FBB23-0B61-4DAF-9636-BEE20C1E039D}" type="parTrans" cxnId="{2CFF6CAD-9010-4F03-A23D-BB9DC36C29DC}">
      <dgm:prSet/>
      <dgm:spPr/>
      <dgm:t>
        <a:bodyPr/>
        <a:lstStyle/>
        <a:p>
          <a:endParaRPr lang="en-US"/>
        </a:p>
      </dgm:t>
    </dgm:pt>
    <dgm:pt modelId="{795480BB-0F95-4F3E-B908-115209877866}" type="sibTrans" cxnId="{2CFF6CAD-9010-4F03-A23D-BB9DC36C29DC}">
      <dgm:prSet/>
      <dgm:spPr/>
      <dgm:t>
        <a:bodyPr/>
        <a:lstStyle/>
        <a:p>
          <a:endParaRPr lang="en-US"/>
        </a:p>
      </dgm:t>
    </dgm:pt>
    <dgm:pt modelId="{5486B1B7-F1C7-4C90-83E6-EE844BC9AE6B}">
      <dgm:prSet/>
      <dgm:spPr/>
      <dgm:t>
        <a:bodyPr/>
        <a:lstStyle/>
        <a:p>
          <a:r>
            <a:rPr lang="nl-NL"/>
            <a:t>Uitvoeringsfase</a:t>
          </a:r>
          <a:endParaRPr lang="en-US"/>
        </a:p>
      </dgm:t>
    </dgm:pt>
    <dgm:pt modelId="{779E86C9-60BC-4A9B-82BE-0B8C0561B3B0}" type="parTrans" cxnId="{2AE48EAB-194E-42A9-85A2-D1ED9AA27BAF}">
      <dgm:prSet/>
      <dgm:spPr/>
      <dgm:t>
        <a:bodyPr/>
        <a:lstStyle/>
        <a:p>
          <a:endParaRPr lang="en-US"/>
        </a:p>
      </dgm:t>
    </dgm:pt>
    <dgm:pt modelId="{EB8E46C5-4028-46F7-893E-C4B19AED417C}" type="sibTrans" cxnId="{2AE48EAB-194E-42A9-85A2-D1ED9AA27BAF}">
      <dgm:prSet/>
      <dgm:spPr/>
      <dgm:t>
        <a:bodyPr/>
        <a:lstStyle/>
        <a:p>
          <a:endParaRPr lang="en-US"/>
        </a:p>
      </dgm:t>
    </dgm:pt>
    <dgm:pt modelId="{BCDD938C-5432-49B5-BDB7-6AA21DF1B367}">
      <dgm:prSet/>
      <dgm:spPr/>
      <dgm:t>
        <a:bodyPr/>
        <a:lstStyle/>
        <a:p>
          <a:r>
            <a:rPr lang="nl-NL"/>
            <a:t>Vernieuwingsfase</a:t>
          </a:r>
          <a:endParaRPr lang="en-US"/>
        </a:p>
      </dgm:t>
    </dgm:pt>
    <dgm:pt modelId="{84EC95A3-45FC-49F7-8E67-FACBEBB94966}" type="parTrans" cxnId="{1CF8EAFE-CEDF-46C9-A802-B05973FBDDD2}">
      <dgm:prSet/>
      <dgm:spPr/>
      <dgm:t>
        <a:bodyPr/>
        <a:lstStyle/>
        <a:p>
          <a:endParaRPr lang="en-US"/>
        </a:p>
      </dgm:t>
    </dgm:pt>
    <dgm:pt modelId="{3E6011EC-2644-4816-AA1C-560679B9A7C7}" type="sibTrans" cxnId="{1CF8EAFE-CEDF-46C9-A802-B05973FBDDD2}">
      <dgm:prSet/>
      <dgm:spPr/>
      <dgm:t>
        <a:bodyPr/>
        <a:lstStyle/>
        <a:p>
          <a:endParaRPr lang="en-US"/>
        </a:p>
      </dgm:t>
    </dgm:pt>
    <dgm:pt modelId="{68BFB950-2092-4121-AE8B-706E3DD220FC}" type="pres">
      <dgm:prSet presAssocID="{373A6D2C-C556-40C2-B374-D55FE71AC959}" presName="linear" presStyleCnt="0">
        <dgm:presLayoutVars>
          <dgm:animLvl val="lvl"/>
          <dgm:resizeHandles val="exact"/>
        </dgm:presLayoutVars>
      </dgm:prSet>
      <dgm:spPr/>
    </dgm:pt>
    <dgm:pt modelId="{7E78C07A-935D-41CD-9977-301D847875F7}" type="pres">
      <dgm:prSet presAssocID="{BD57DDC3-373D-452F-BBD6-FAC063C8651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3F60567A-8CFB-477C-9A0E-4922686DCADE}" type="pres">
      <dgm:prSet presAssocID="{E73DB344-50EA-46B3-B740-6D2A9BE6EC7D}" presName="spacer" presStyleCnt="0"/>
      <dgm:spPr/>
    </dgm:pt>
    <dgm:pt modelId="{40DA0EC4-74E3-4F30-9246-0415233322F2}" type="pres">
      <dgm:prSet presAssocID="{2CE48D69-744F-4694-B0EE-B5333150AA59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A12FAC5D-81AB-45E9-8C35-C568D627598B}" type="pres">
      <dgm:prSet presAssocID="{E6E562AF-25D8-4286-B57A-44A0EAF5564D}" presName="spacer" presStyleCnt="0"/>
      <dgm:spPr/>
    </dgm:pt>
    <dgm:pt modelId="{71EA61DA-E5E8-44D0-8117-C66C807E4214}" type="pres">
      <dgm:prSet presAssocID="{001C59FC-1131-4803-BC52-03251CF4B095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FE37B33-B6B5-4EC2-9A4A-326D21F53A59}" type="pres">
      <dgm:prSet presAssocID="{5CBDFD20-5CBB-412C-8FC6-AB5EFEB09475}" presName="spacer" presStyleCnt="0"/>
      <dgm:spPr/>
    </dgm:pt>
    <dgm:pt modelId="{8EF341C9-DEE6-4DEE-93A6-5E226BF27CAA}" type="pres">
      <dgm:prSet presAssocID="{652BC421-DE32-436C-BC47-2E20B7040CB4}" presName="parentText" presStyleLbl="node1" presStyleIdx="3" presStyleCnt="6" custLinFactNeighborX="660" custLinFactNeighborY="10895">
        <dgm:presLayoutVars>
          <dgm:chMax val="0"/>
          <dgm:bulletEnabled val="1"/>
        </dgm:presLayoutVars>
      </dgm:prSet>
      <dgm:spPr/>
    </dgm:pt>
    <dgm:pt modelId="{4D7936CC-51DB-40DA-B864-6484DFA1BAC6}" type="pres">
      <dgm:prSet presAssocID="{795480BB-0F95-4F3E-B908-115209877866}" presName="spacer" presStyleCnt="0"/>
      <dgm:spPr/>
    </dgm:pt>
    <dgm:pt modelId="{175A9262-4371-4157-9FBF-317207A9F2BD}" type="pres">
      <dgm:prSet presAssocID="{5486B1B7-F1C7-4C90-83E6-EE844BC9AE6B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A1AAB16-4186-4C67-979A-578A8DA859A1}" type="pres">
      <dgm:prSet presAssocID="{EB8E46C5-4028-46F7-893E-C4B19AED417C}" presName="spacer" presStyleCnt="0"/>
      <dgm:spPr/>
    </dgm:pt>
    <dgm:pt modelId="{4D60D0BE-EAD4-4385-AC3D-331EC0F62FB8}" type="pres">
      <dgm:prSet presAssocID="{BCDD938C-5432-49B5-BDB7-6AA21DF1B367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A1500902-55C5-402C-87FC-C2F437EE69E9}" srcId="{373A6D2C-C556-40C2-B374-D55FE71AC959}" destId="{001C59FC-1131-4803-BC52-03251CF4B095}" srcOrd="2" destOrd="0" parTransId="{8589F169-9D30-4C0F-830C-2097E9A24183}" sibTransId="{5CBDFD20-5CBB-412C-8FC6-AB5EFEB09475}"/>
    <dgm:cxn modelId="{1D6CE25C-957F-4682-ABC0-EE9417974F41}" type="presOf" srcId="{652BC421-DE32-436C-BC47-2E20B7040CB4}" destId="{8EF341C9-DEE6-4DEE-93A6-5E226BF27CAA}" srcOrd="0" destOrd="0" presId="urn:microsoft.com/office/officeart/2005/8/layout/vList2"/>
    <dgm:cxn modelId="{5FEBFA66-2DC1-4E8E-9993-93ECB63810FC}" type="presOf" srcId="{BD57DDC3-373D-452F-BBD6-FAC063C86511}" destId="{7E78C07A-935D-41CD-9977-301D847875F7}" srcOrd="0" destOrd="0" presId="urn:microsoft.com/office/officeart/2005/8/layout/vList2"/>
    <dgm:cxn modelId="{55757C7D-4BD6-4142-832B-83BDAFDB741A}" srcId="{373A6D2C-C556-40C2-B374-D55FE71AC959}" destId="{BD57DDC3-373D-452F-BBD6-FAC063C86511}" srcOrd="0" destOrd="0" parTransId="{B3073A4C-D221-4815-9847-BE198720D11A}" sibTransId="{E73DB344-50EA-46B3-B740-6D2A9BE6EC7D}"/>
    <dgm:cxn modelId="{2AE48EAB-194E-42A9-85A2-D1ED9AA27BAF}" srcId="{373A6D2C-C556-40C2-B374-D55FE71AC959}" destId="{5486B1B7-F1C7-4C90-83E6-EE844BC9AE6B}" srcOrd="4" destOrd="0" parTransId="{779E86C9-60BC-4A9B-82BE-0B8C0561B3B0}" sibTransId="{EB8E46C5-4028-46F7-893E-C4B19AED417C}"/>
    <dgm:cxn modelId="{2CFF6CAD-9010-4F03-A23D-BB9DC36C29DC}" srcId="{373A6D2C-C556-40C2-B374-D55FE71AC959}" destId="{652BC421-DE32-436C-BC47-2E20B7040CB4}" srcOrd="3" destOrd="0" parTransId="{097FBB23-0B61-4DAF-9636-BEE20C1E039D}" sibTransId="{795480BB-0F95-4F3E-B908-115209877866}"/>
    <dgm:cxn modelId="{2D95DFB3-B91E-4A69-BE0E-B2AA6F15A9E3}" type="presOf" srcId="{2CE48D69-744F-4694-B0EE-B5333150AA59}" destId="{40DA0EC4-74E3-4F30-9246-0415233322F2}" srcOrd="0" destOrd="0" presId="urn:microsoft.com/office/officeart/2005/8/layout/vList2"/>
    <dgm:cxn modelId="{7EA521CE-C9B0-49C5-BDE6-FC3160A0315C}" type="presOf" srcId="{5486B1B7-F1C7-4C90-83E6-EE844BC9AE6B}" destId="{175A9262-4371-4157-9FBF-317207A9F2BD}" srcOrd="0" destOrd="0" presId="urn:microsoft.com/office/officeart/2005/8/layout/vList2"/>
    <dgm:cxn modelId="{DCB628D0-3FF8-47DA-8A04-9A295C93D402}" type="presOf" srcId="{373A6D2C-C556-40C2-B374-D55FE71AC959}" destId="{68BFB950-2092-4121-AE8B-706E3DD220FC}" srcOrd="0" destOrd="0" presId="urn:microsoft.com/office/officeart/2005/8/layout/vList2"/>
    <dgm:cxn modelId="{D2F569DD-5DA8-49A2-B082-6623A5AA6A32}" type="presOf" srcId="{001C59FC-1131-4803-BC52-03251CF4B095}" destId="{71EA61DA-E5E8-44D0-8117-C66C807E4214}" srcOrd="0" destOrd="0" presId="urn:microsoft.com/office/officeart/2005/8/layout/vList2"/>
    <dgm:cxn modelId="{4CDCEBE0-2CAB-4F2F-AC8F-2648C7A9C160}" type="presOf" srcId="{BCDD938C-5432-49B5-BDB7-6AA21DF1B367}" destId="{4D60D0BE-EAD4-4385-AC3D-331EC0F62FB8}" srcOrd="0" destOrd="0" presId="urn:microsoft.com/office/officeart/2005/8/layout/vList2"/>
    <dgm:cxn modelId="{60A444F1-139E-4325-B07C-97576326D27F}" srcId="{373A6D2C-C556-40C2-B374-D55FE71AC959}" destId="{2CE48D69-744F-4694-B0EE-B5333150AA59}" srcOrd="1" destOrd="0" parTransId="{0BEB944A-64EF-4D4A-88A1-52BEADF01166}" sibTransId="{E6E562AF-25D8-4286-B57A-44A0EAF5564D}"/>
    <dgm:cxn modelId="{1CF8EAFE-CEDF-46C9-A802-B05973FBDDD2}" srcId="{373A6D2C-C556-40C2-B374-D55FE71AC959}" destId="{BCDD938C-5432-49B5-BDB7-6AA21DF1B367}" srcOrd="5" destOrd="0" parTransId="{84EC95A3-45FC-49F7-8E67-FACBEBB94966}" sibTransId="{3E6011EC-2644-4816-AA1C-560679B9A7C7}"/>
    <dgm:cxn modelId="{28306C60-3AAC-4CAD-8C89-6C4F6F336638}" type="presParOf" srcId="{68BFB950-2092-4121-AE8B-706E3DD220FC}" destId="{7E78C07A-935D-41CD-9977-301D847875F7}" srcOrd="0" destOrd="0" presId="urn:microsoft.com/office/officeart/2005/8/layout/vList2"/>
    <dgm:cxn modelId="{BCE5BD26-C4B8-44D5-9431-7A1E3D22B33C}" type="presParOf" srcId="{68BFB950-2092-4121-AE8B-706E3DD220FC}" destId="{3F60567A-8CFB-477C-9A0E-4922686DCADE}" srcOrd="1" destOrd="0" presId="urn:microsoft.com/office/officeart/2005/8/layout/vList2"/>
    <dgm:cxn modelId="{1F2D7DA0-FE98-471E-87E6-3E1F1A72F730}" type="presParOf" srcId="{68BFB950-2092-4121-AE8B-706E3DD220FC}" destId="{40DA0EC4-74E3-4F30-9246-0415233322F2}" srcOrd="2" destOrd="0" presId="urn:microsoft.com/office/officeart/2005/8/layout/vList2"/>
    <dgm:cxn modelId="{DCBE959E-5B3C-4532-A9ED-4F2A094DFF57}" type="presParOf" srcId="{68BFB950-2092-4121-AE8B-706E3DD220FC}" destId="{A12FAC5D-81AB-45E9-8C35-C568D627598B}" srcOrd="3" destOrd="0" presId="urn:microsoft.com/office/officeart/2005/8/layout/vList2"/>
    <dgm:cxn modelId="{B34C2CDB-DAEE-4583-9FBB-4B5652B143EA}" type="presParOf" srcId="{68BFB950-2092-4121-AE8B-706E3DD220FC}" destId="{71EA61DA-E5E8-44D0-8117-C66C807E4214}" srcOrd="4" destOrd="0" presId="urn:microsoft.com/office/officeart/2005/8/layout/vList2"/>
    <dgm:cxn modelId="{285E1D5F-B8FF-4C5B-AF36-8D2BCC299DC8}" type="presParOf" srcId="{68BFB950-2092-4121-AE8B-706E3DD220FC}" destId="{7FE37B33-B6B5-4EC2-9A4A-326D21F53A59}" srcOrd="5" destOrd="0" presId="urn:microsoft.com/office/officeart/2005/8/layout/vList2"/>
    <dgm:cxn modelId="{DE2C6117-9889-4366-BAD0-C03410EBF648}" type="presParOf" srcId="{68BFB950-2092-4121-AE8B-706E3DD220FC}" destId="{8EF341C9-DEE6-4DEE-93A6-5E226BF27CAA}" srcOrd="6" destOrd="0" presId="urn:microsoft.com/office/officeart/2005/8/layout/vList2"/>
    <dgm:cxn modelId="{372717B4-6E86-4F87-915E-7BB8E2CA593F}" type="presParOf" srcId="{68BFB950-2092-4121-AE8B-706E3DD220FC}" destId="{4D7936CC-51DB-40DA-B864-6484DFA1BAC6}" srcOrd="7" destOrd="0" presId="urn:microsoft.com/office/officeart/2005/8/layout/vList2"/>
    <dgm:cxn modelId="{57C5ECF2-3A63-4233-8DCF-7984F88DE16F}" type="presParOf" srcId="{68BFB950-2092-4121-AE8B-706E3DD220FC}" destId="{175A9262-4371-4157-9FBF-317207A9F2BD}" srcOrd="8" destOrd="0" presId="urn:microsoft.com/office/officeart/2005/8/layout/vList2"/>
    <dgm:cxn modelId="{9909BD4F-BC0B-4AD3-BBAB-5A45A1B48032}" type="presParOf" srcId="{68BFB950-2092-4121-AE8B-706E3DD220FC}" destId="{FA1AAB16-4186-4C67-979A-578A8DA859A1}" srcOrd="9" destOrd="0" presId="urn:microsoft.com/office/officeart/2005/8/layout/vList2"/>
    <dgm:cxn modelId="{ECBDC420-7FE3-450A-903E-26A37B04849A}" type="presParOf" srcId="{68BFB950-2092-4121-AE8B-706E3DD220FC}" destId="{4D60D0BE-EAD4-4385-AC3D-331EC0F62FB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3A6D2C-C556-40C2-B374-D55FE71AC95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57DDC3-373D-452F-BBD6-FAC063C86511}">
      <dgm:prSet/>
      <dgm:spPr>
        <a:solidFill>
          <a:srgbClr val="92D050"/>
        </a:solidFill>
      </dgm:spPr>
      <dgm:t>
        <a:bodyPr/>
        <a:lstStyle/>
        <a:p>
          <a:r>
            <a:rPr lang="nl-NL" dirty="0"/>
            <a:t>Kennisverwervingsfase</a:t>
          </a:r>
          <a:endParaRPr lang="en-US" dirty="0"/>
        </a:p>
      </dgm:t>
    </dgm:pt>
    <dgm:pt modelId="{B3073A4C-D221-4815-9847-BE198720D11A}" type="parTrans" cxnId="{55757C7D-4BD6-4142-832B-83BDAFDB741A}">
      <dgm:prSet/>
      <dgm:spPr/>
      <dgm:t>
        <a:bodyPr/>
        <a:lstStyle/>
        <a:p>
          <a:endParaRPr lang="en-US"/>
        </a:p>
      </dgm:t>
    </dgm:pt>
    <dgm:pt modelId="{E73DB344-50EA-46B3-B740-6D2A9BE6EC7D}" type="sibTrans" cxnId="{55757C7D-4BD6-4142-832B-83BDAFDB741A}">
      <dgm:prSet/>
      <dgm:spPr/>
      <dgm:t>
        <a:bodyPr/>
        <a:lstStyle/>
        <a:p>
          <a:endParaRPr lang="en-US"/>
        </a:p>
      </dgm:t>
    </dgm:pt>
    <dgm:pt modelId="{2CE48D69-744F-4694-B0EE-B5333150AA59}">
      <dgm:prSet/>
      <dgm:spPr>
        <a:solidFill>
          <a:srgbClr val="92D050"/>
        </a:solidFill>
      </dgm:spPr>
      <dgm:t>
        <a:bodyPr/>
        <a:lstStyle/>
        <a:p>
          <a:r>
            <a:rPr lang="nl-NL"/>
            <a:t>Broedfase</a:t>
          </a:r>
          <a:endParaRPr lang="en-US"/>
        </a:p>
      </dgm:t>
    </dgm:pt>
    <dgm:pt modelId="{0BEB944A-64EF-4D4A-88A1-52BEADF01166}" type="parTrans" cxnId="{60A444F1-139E-4325-B07C-97576326D27F}">
      <dgm:prSet/>
      <dgm:spPr/>
      <dgm:t>
        <a:bodyPr/>
        <a:lstStyle/>
        <a:p>
          <a:endParaRPr lang="en-US"/>
        </a:p>
      </dgm:t>
    </dgm:pt>
    <dgm:pt modelId="{E6E562AF-25D8-4286-B57A-44A0EAF5564D}" type="sibTrans" cxnId="{60A444F1-139E-4325-B07C-97576326D27F}">
      <dgm:prSet/>
      <dgm:spPr/>
      <dgm:t>
        <a:bodyPr/>
        <a:lstStyle/>
        <a:p>
          <a:endParaRPr lang="en-US"/>
        </a:p>
      </dgm:t>
    </dgm:pt>
    <dgm:pt modelId="{001C59FC-1131-4803-BC52-03251CF4B095}">
      <dgm:prSet/>
      <dgm:spPr>
        <a:solidFill>
          <a:srgbClr val="FFC000"/>
        </a:solidFill>
      </dgm:spPr>
      <dgm:t>
        <a:bodyPr/>
        <a:lstStyle/>
        <a:p>
          <a:r>
            <a:rPr lang="nl-NL"/>
            <a:t>Verdiepingsfase</a:t>
          </a:r>
          <a:endParaRPr lang="en-US"/>
        </a:p>
      </dgm:t>
    </dgm:pt>
    <dgm:pt modelId="{8589F169-9D30-4C0F-830C-2097E9A24183}" type="parTrans" cxnId="{A1500902-55C5-402C-87FC-C2F437EE69E9}">
      <dgm:prSet/>
      <dgm:spPr/>
      <dgm:t>
        <a:bodyPr/>
        <a:lstStyle/>
        <a:p>
          <a:endParaRPr lang="en-US"/>
        </a:p>
      </dgm:t>
    </dgm:pt>
    <dgm:pt modelId="{5CBDFD20-5CBB-412C-8FC6-AB5EFEB09475}" type="sibTrans" cxnId="{A1500902-55C5-402C-87FC-C2F437EE69E9}">
      <dgm:prSet/>
      <dgm:spPr/>
      <dgm:t>
        <a:bodyPr/>
        <a:lstStyle/>
        <a:p>
          <a:endParaRPr lang="en-US"/>
        </a:p>
      </dgm:t>
    </dgm:pt>
    <dgm:pt modelId="{652BC421-DE32-436C-BC47-2E20B7040CB4}">
      <dgm:prSet/>
      <dgm:spPr/>
      <dgm:t>
        <a:bodyPr/>
        <a:lstStyle/>
        <a:p>
          <a:r>
            <a:rPr lang="nl-NL" dirty="0"/>
            <a:t>Creatie-reflectiefase</a:t>
          </a:r>
          <a:endParaRPr lang="en-US" dirty="0"/>
        </a:p>
      </dgm:t>
    </dgm:pt>
    <dgm:pt modelId="{097FBB23-0B61-4DAF-9636-BEE20C1E039D}" type="parTrans" cxnId="{2CFF6CAD-9010-4F03-A23D-BB9DC36C29DC}">
      <dgm:prSet/>
      <dgm:spPr/>
      <dgm:t>
        <a:bodyPr/>
        <a:lstStyle/>
        <a:p>
          <a:endParaRPr lang="en-US"/>
        </a:p>
      </dgm:t>
    </dgm:pt>
    <dgm:pt modelId="{795480BB-0F95-4F3E-B908-115209877866}" type="sibTrans" cxnId="{2CFF6CAD-9010-4F03-A23D-BB9DC36C29DC}">
      <dgm:prSet/>
      <dgm:spPr/>
      <dgm:t>
        <a:bodyPr/>
        <a:lstStyle/>
        <a:p>
          <a:endParaRPr lang="en-US"/>
        </a:p>
      </dgm:t>
    </dgm:pt>
    <dgm:pt modelId="{5486B1B7-F1C7-4C90-83E6-EE844BC9AE6B}">
      <dgm:prSet/>
      <dgm:spPr/>
      <dgm:t>
        <a:bodyPr/>
        <a:lstStyle/>
        <a:p>
          <a:r>
            <a:rPr lang="nl-NL"/>
            <a:t>Uitvoeringsfase</a:t>
          </a:r>
          <a:endParaRPr lang="en-US"/>
        </a:p>
      </dgm:t>
    </dgm:pt>
    <dgm:pt modelId="{779E86C9-60BC-4A9B-82BE-0B8C0561B3B0}" type="parTrans" cxnId="{2AE48EAB-194E-42A9-85A2-D1ED9AA27BAF}">
      <dgm:prSet/>
      <dgm:spPr/>
      <dgm:t>
        <a:bodyPr/>
        <a:lstStyle/>
        <a:p>
          <a:endParaRPr lang="en-US"/>
        </a:p>
      </dgm:t>
    </dgm:pt>
    <dgm:pt modelId="{EB8E46C5-4028-46F7-893E-C4B19AED417C}" type="sibTrans" cxnId="{2AE48EAB-194E-42A9-85A2-D1ED9AA27BAF}">
      <dgm:prSet/>
      <dgm:spPr/>
      <dgm:t>
        <a:bodyPr/>
        <a:lstStyle/>
        <a:p>
          <a:endParaRPr lang="en-US"/>
        </a:p>
      </dgm:t>
    </dgm:pt>
    <dgm:pt modelId="{BCDD938C-5432-49B5-BDB7-6AA21DF1B367}">
      <dgm:prSet/>
      <dgm:spPr/>
      <dgm:t>
        <a:bodyPr/>
        <a:lstStyle/>
        <a:p>
          <a:r>
            <a:rPr lang="nl-NL"/>
            <a:t>Vernieuwingsfase</a:t>
          </a:r>
          <a:endParaRPr lang="en-US"/>
        </a:p>
      </dgm:t>
    </dgm:pt>
    <dgm:pt modelId="{84EC95A3-45FC-49F7-8E67-FACBEBB94966}" type="parTrans" cxnId="{1CF8EAFE-CEDF-46C9-A802-B05973FBDDD2}">
      <dgm:prSet/>
      <dgm:spPr/>
      <dgm:t>
        <a:bodyPr/>
        <a:lstStyle/>
        <a:p>
          <a:endParaRPr lang="en-US"/>
        </a:p>
      </dgm:t>
    </dgm:pt>
    <dgm:pt modelId="{3E6011EC-2644-4816-AA1C-560679B9A7C7}" type="sibTrans" cxnId="{1CF8EAFE-CEDF-46C9-A802-B05973FBDDD2}">
      <dgm:prSet/>
      <dgm:spPr/>
      <dgm:t>
        <a:bodyPr/>
        <a:lstStyle/>
        <a:p>
          <a:endParaRPr lang="en-US"/>
        </a:p>
      </dgm:t>
    </dgm:pt>
    <dgm:pt modelId="{68BFB950-2092-4121-AE8B-706E3DD220FC}" type="pres">
      <dgm:prSet presAssocID="{373A6D2C-C556-40C2-B374-D55FE71AC959}" presName="linear" presStyleCnt="0">
        <dgm:presLayoutVars>
          <dgm:animLvl val="lvl"/>
          <dgm:resizeHandles val="exact"/>
        </dgm:presLayoutVars>
      </dgm:prSet>
      <dgm:spPr/>
    </dgm:pt>
    <dgm:pt modelId="{7E78C07A-935D-41CD-9977-301D847875F7}" type="pres">
      <dgm:prSet presAssocID="{BD57DDC3-373D-452F-BBD6-FAC063C8651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3F60567A-8CFB-477C-9A0E-4922686DCADE}" type="pres">
      <dgm:prSet presAssocID="{E73DB344-50EA-46B3-B740-6D2A9BE6EC7D}" presName="spacer" presStyleCnt="0"/>
      <dgm:spPr/>
    </dgm:pt>
    <dgm:pt modelId="{40DA0EC4-74E3-4F30-9246-0415233322F2}" type="pres">
      <dgm:prSet presAssocID="{2CE48D69-744F-4694-B0EE-B5333150AA59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A12FAC5D-81AB-45E9-8C35-C568D627598B}" type="pres">
      <dgm:prSet presAssocID="{E6E562AF-25D8-4286-B57A-44A0EAF5564D}" presName="spacer" presStyleCnt="0"/>
      <dgm:spPr/>
    </dgm:pt>
    <dgm:pt modelId="{71EA61DA-E5E8-44D0-8117-C66C807E4214}" type="pres">
      <dgm:prSet presAssocID="{001C59FC-1131-4803-BC52-03251CF4B095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FE37B33-B6B5-4EC2-9A4A-326D21F53A59}" type="pres">
      <dgm:prSet presAssocID="{5CBDFD20-5CBB-412C-8FC6-AB5EFEB09475}" presName="spacer" presStyleCnt="0"/>
      <dgm:spPr/>
    </dgm:pt>
    <dgm:pt modelId="{8EF341C9-DEE6-4DEE-93A6-5E226BF27CAA}" type="pres">
      <dgm:prSet presAssocID="{652BC421-DE32-436C-BC47-2E20B7040CB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D7936CC-51DB-40DA-B864-6484DFA1BAC6}" type="pres">
      <dgm:prSet presAssocID="{795480BB-0F95-4F3E-B908-115209877866}" presName="spacer" presStyleCnt="0"/>
      <dgm:spPr/>
    </dgm:pt>
    <dgm:pt modelId="{175A9262-4371-4157-9FBF-317207A9F2BD}" type="pres">
      <dgm:prSet presAssocID="{5486B1B7-F1C7-4C90-83E6-EE844BC9AE6B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A1AAB16-4186-4C67-979A-578A8DA859A1}" type="pres">
      <dgm:prSet presAssocID="{EB8E46C5-4028-46F7-893E-C4B19AED417C}" presName="spacer" presStyleCnt="0"/>
      <dgm:spPr/>
    </dgm:pt>
    <dgm:pt modelId="{4D60D0BE-EAD4-4385-AC3D-331EC0F62FB8}" type="pres">
      <dgm:prSet presAssocID="{BCDD938C-5432-49B5-BDB7-6AA21DF1B367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A1500902-55C5-402C-87FC-C2F437EE69E9}" srcId="{373A6D2C-C556-40C2-B374-D55FE71AC959}" destId="{001C59FC-1131-4803-BC52-03251CF4B095}" srcOrd="2" destOrd="0" parTransId="{8589F169-9D30-4C0F-830C-2097E9A24183}" sibTransId="{5CBDFD20-5CBB-412C-8FC6-AB5EFEB09475}"/>
    <dgm:cxn modelId="{1D6CE25C-957F-4682-ABC0-EE9417974F41}" type="presOf" srcId="{652BC421-DE32-436C-BC47-2E20B7040CB4}" destId="{8EF341C9-DEE6-4DEE-93A6-5E226BF27CAA}" srcOrd="0" destOrd="0" presId="urn:microsoft.com/office/officeart/2005/8/layout/vList2"/>
    <dgm:cxn modelId="{5FEBFA66-2DC1-4E8E-9993-93ECB63810FC}" type="presOf" srcId="{BD57DDC3-373D-452F-BBD6-FAC063C86511}" destId="{7E78C07A-935D-41CD-9977-301D847875F7}" srcOrd="0" destOrd="0" presId="urn:microsoft.com/office/officeart/2005/8/layout/vList2"/>
    <dgm:cxn modelId="{55757C7D-4BD6-4142-832B-83BDAFDB741A}" srcId="{373A6D2C-C556-40C2-B374-D55FE71AC959}" destId="{BD57DDC3-373D-452F-BBD6-FAC063C86511}" srcOrd="0" destOrd="0" parTransId="{B3073A4C-D221-4815-9847-BE198720D11A}" sibTransId="{E73DB344-50EA-46B3-B740-6D2A9BE6EC7D}"/>
    <dgm:cxn modelId="{2AE48EAB-194E-42A9-85A2-D1ED9AA27BAF}" srcId="{373A6D2C-C556-40C2-B374-D55FE71AC959}" destId="{5486B1B7-F1C7-4C90-83E6-EE844BC9AE6B}" srcOrd="4" destOrd="0" parTransId="{779E86C9-60BC-4A9B-82BE-0B8C0561B3B0}" sibTransId="{EB8E46C5-4028-46F7-893E-C4B19AED417C}"/>
    <dgm:cxn modelId="{2CFF6CAD-9010-4F03-A23D-BB9DC36C29DC}" srcId="{373A6D2C-C556-40C2-B374-D55FE71AC959}" destId="{652BC421-DE32-436C-BC47-2E20B7040CB4}" srcOrd="3" destOrd="0" parTransId="{097FBB23-0B61-4DAF-9636-BEE20C1E039D}" sibTransId="{795480BB-0F95-4F3E-B908-115209877866}"/>
    <dgm:cxn modelId="{2D95DFB3-B91E-4A69-BE0E-B2AA6F15A9E3}" type="presOf" srcId="{2CE48D69-744F-4694-B0EE-B5333150AA59}" destId="{40DA0EC4-74E3-4F30-9246-0415233322F2}" srcOrd="0" destOrd="0" presId="urn:microsoft.com/office/officeart/2005/8/layout/vList2"/>
    <dgm:cxn modelId="{7EA521CE-C9B0-49C5-BDE6-FC3160A0315C}" type="presOf" srcId="{5486B1B7-F1C7-4C90-83E6-EE844BC9AE6B}" destId="{175A9262-4371-4157-9FBF-317207A9F2BD}" srcOrd="0" destOrd="0" presId="urn:microsoft.com/office/officeart/2005/8/layout/vList2"/>
    <dgm:cxn modelId="{DCB628D0-3FF8-47DA-8A04-9A295C93D402}" type="presOf" srcId="{373A6D2C-C556-40C2-B374-D55FE71AC959}" destId="{68BFB950-2092-4121-AE8B-706E3DD220FC}" srcOrd="0" destOrd="0" presId="urn:microsoft.com/office/officeart/2005/8/layout/vList2"/>
    <dgm:cxn modelId="{D2F569DD-5DA8-49A2-B082-6623A5AA6A32}" type="presOf" srcId="{001C59FC-1131-4803-BC52-03251CF4B095}" destId="{71EA61DA-E5E8-44D0-8117-C66C807E4214}" srcOrd="0" destOrd="0" presId="urn:microsoft.com/office/officeart/2005/8/layout/vList2"/>
    <dgm:cxn modelId="{4CDCEBE0-2CAB-4F2F-AC8F-2648C7A9C160}" type="presOf" srcId="{BCDD938C-5432-49B5-BDB7-6AA21DF1B367}" destId="{4D60D0BE-EAD4-4385-AC3D-331EC0F62FB8}" srcOrd="0" destOrd="0" presId="urn:microsoft.com/office/officeart/2005/8/layout/vList2"/>
    <dgm:cxn modelId="{60A444F1-139E-4325-B07C-97576326D27F}" srcId="{373A6D2C-C556-40C2-B374-D55FE71AC959}" destId="{2CE48D69-744F-4694-B0EE-B5333150AA59}" srcOrd="1" destOrd="0" parTransId="{0BEB944A-64EF-4D4A-88A1-52BEADF01166}" sibTransId="{E6E562AF-25D8-4286-B57A-44A0EAF5564D}"/>
    <dgm:cxn modelId="{1CF8EAFE-CEDF-46C9-A802-B05973FBDDD2}" srcId="{373A6D2C-C556-40C2-B374-D55FE71AC959}" destId="{BCDD938C-5432-49B5-BDB7-6AA21DF1B367}" srcOrd="5" destOrd="0" parTransId="{84EC95A3-45FC-49F7-8E67-FACBEBB94966}" sibTransId="{3E6011EC-2644-4816-AA1C-560679B9A7C7}"/>
    <dgm:cxn modelId="{28306C60-3AAC-4CAD-8C89-6C4F6F336638}" type="presParOf" srcId="{68BFB950-2092-4121-AE8B-706E3DD220FC}" destId="{7E78C07A-935D-41CD-9977-301D847875F7}" srcOrd="0" destOrd="0" presId="urn:microsoft.com/office/officeart/2005/8/layout/vList2"/>
    <dgm:cxn modelId="{BCE5BD26-C4B8-44D5-9431-7A1E3D22B33C}" type="presParOf" srcId="{68BFB950-2092-4121-AE8B-706E3DD220FC}" destId="{3F60567A-8CFB-477C-9A0E-4922686DCADE}" srcOrd="1" destOrd="0" presId="urn:microsoft.com/office/officeart/2005/8/layout/vList2"/>
    <dgm:cxn modelId="{1F2D7DA0-FE98-471E-87E6-3E1F1A72F730}" type="presParOf" srcId="{68BFB950-2092-4121-AE8B-706E3DD220FC}" destId="{40DA0EC4-74E3-4F30-9246-0415233322F2}" srcOrd="2" destOrd="0" presId="urn:microsoft.com/office/officeart/2005/8/layout/vList2"/>
    <dgm:cxn modelId="{DCBE959E-5B3C-4532-A9ED-4F2A094DFF57}" type="presParOf" srcId="{68BFB950-2092-4121-AE8B-706E3DD220FC}" destId="{A12FAC5D-81AB-45E9-8C35-C568D627598B}" srcOrd="3" destOrd="0" presId="urn:microsoft.com/office/officeart/2005/8/layout/vList2"/>
    <dgm:cxn modelId="{B34C2CDB-DAEE-4583-9FBB-4B5652B143EA}" type="presParOf" srcId="{68BFB950-2092-4121-AE8B-706E3DD220FC}" destId="{71EA61DA-E5E8-44D0-8117-C66C807E4214}" srcOrd="4" destOrd="0" presId="urn:microsoft.com/office/officeart/2005/8/layout/vList2"/>
    <dgm:cxn modelId="{285E1D5F-B8FF-4C5B-AF36-8D2BCC299DC8}" type="presParOf" srcId="{68BFB950-2092-4121-AE8B-706E3DD220FC}" destId="{7FE37B33-B6B5-4EC2-9A4A-326D21F53A59}" srcOrd="5" destOrd="0" presId="urn:microsoft.com/office/officeart/2005/8/layout/vList2"/>
    <dgm:cxn modelId="{DE2C6117-9889-4366-BAD0-C03410EBF648}" type="presParOf" srcId="{68BFB950-2092-4121-AE8B-706E3DD220FC}" destId="{8EF341C9-DEE6-4DEE-93A6-5E226BF27CAA}" srcOrd="6" destOrd="0" presId="urn:microsoft.com/office/officeart/2005/8/layout/vList2"/>
    <dgm:cxn modelId="{372717B4-6E86-4F87-915E-7BB8E2CA593F}" type="presParOf" srcId="{68BFB950-2092-4121-AE8B-706E3DD220FC}" destId="{4D7936CC-51DB-40DA-B864-6484DFA1BAC6}" srcOrd="7" destOrd="0" presId="urn:microsoft.com/office/officeart/2005/8/layout/vList2"/>
    <dgm:cxn modelId="{57C5ECF2-3A63-4233-8DCF-7984F88DE16F}" type="presParOf" srcId="{68BFB950-2092-4121-AE8B-706E3DD220FC}" destId="{175A9262-4371-4157-9FBF-317207A9F2BD}" srcOrd="8" destOrd="0" presId="urn:microsoft.com/office/officeart/2005/8/layout/vList2"/>
    <dgm:cxn modelId="{9909BD4F-BC0B-4AD3-BBAB-5A45A1B48032}" type="presParOf" srcId="{68BFB950-2092-4121-AE8B-706E3DD220FC}" destId="{FA1AAB16-4186-4C67-979A-578A8DA859A1}" srcOrd="9" destOrd="0" presId="urn:microsoft.com/office/officeart/2005/8/layout/vList2"/>
    <dgm:cxn modelId="{ECBDC420-7FE3-450A-903E-26A37B04849A}" type="presParOf" srcId="{68BFB950-2092-4121-AE8B-706E3DD220FC}" destId="{4D60D0BE-EAD4-4385-AC3D-331EC0F62FB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78C07A-935D-41CD-9977-301D847875F7}">
      <dsp:nvSpPr>
        <dsp:cNvPr id="0" name=""/>
        <dsp:cNvSpPr/>
      </dsp:nvSpPr>
      <dsp:spPr>
        <a:xfrm>
          <a:off x="0" y="10900"/>
          <a:ext cx="8846773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Kennisverwervingsfase</a:t>
          </a:r>
          <a:endParaRPr lang="en-US" sz="3100" kern="1200"/>
        </a:p>
      </dsp:txBody>
      <dsp:txXfrm>
        <a:off x="36296" y="47196"/>
        <a:ext cx="8774181" cy="670943"/>
      </dsp:txXfrm>
    </dsp:sp>
    <dsp:sp modelId="{40DA0EC4-74E3-4F30-9246-0415233322F2}">
      <dsp:nvSpPr>
        <dsp:cNvPr id="0" name=""/>
        <dsp:cNvSpPr/>
      </dsp:nvSpPr>
      <dsp:spPr>
        <a:xfrm>
          <a:off x="0" y="843715"/>
          <a:ext cx="8846773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Broedfase</a:t>
          </a:r>
          <a:endParaRPr lang="en-US" sz="3100" kern="1200"/>
        </a:p>
      </dsp:txBody>
      <dsp:txXfrm>
        <a:off x="36296" y="880011"/>
        <a:ext cx="8774181" cy="670943"/>
      </dsp:txXfrm>
    </dsp:sp>
    <dsp:sp modelId="{71EA61DA-E5E8-44D0-8117-C66C807E4214}">
      <dsp:nvSpPr>
        <dsp:cNvPr id="0" name=""/>
        <dsp:cNvSpPr/>
      </dsp:nvSpPr>
      <dsp:spPr>
        <a:xfrm>
          <a:off x="0" y="1676530"/>
          <a:ext cx="8846773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Verdiepingsfase</a:t>
          </a:r>
          <a:endParaRPr lang="en-US" sz="3100" kern="1200"/>
        </a:p>
      </dsp:txBody>
      <dsp:txXfrm>
        <a:off x="36296" y="1712826"/>
        <a:ext cx="8774181" cy="670943"/>
      </dsp:txXfrm>
    </dsp:sp>
    <dsp:sp modelId="{8EF341C9-DEE6-4DEE-93A6-5E226BF27CAA}">
      <dsp:nvSpPr>
        <dsp:cNvPr id="0" name=""/>
        <dsp:cNvSpPr/>
      </dsp:nvSpPr>
      <dsp:spPr>
        <a:xfrm>
          <a:off x="0" y="2519072"/>
          <a:ext cx="8846773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 dirty="0"/>
            <a:t>Creatie-reflectiefase</a:t>
          </a:r>
          <a:endParaRPr lang="en-US" sz="3100" kern="1200" dirty="0"/>
        </a:p>
      </dsp:txBody>
      <dsp:txXfrm>
        <a:off x="36296" y="2555368"/>
        <a:ext cx="8774181" cy="670943"/>
      </dsp:txXfrm>
    </dsp:sp>
    <dsp:sp modelId="{175A9262-4371-4157-9FBF-317207A9F2BD}">
      <dsp:nvSpPr>
        <dsp:cNvPr id="0" name=""/>
        <dsp:cNvSpPr/>
      </dsp:nvSpPr>
      <dsp:spPr>
        <a:xfrm>
          <a:off x="0" y="3342160"/>
          <a:ext cx="8846773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Uitvoeringsfase</a:t>
          </a:r>
          <a:endParaRPr lang="en-US" sz="3100" kern="1200"/>
        </a:p>
      </dsp:txBody>
      <dsp:txXfrm>
        <a:off x="36296" y="3378456"/>
        <a:ext cx="8774181" cy="670943"/>
      </dsp:txXfrm>
    </dsp:sp>
    <dsp:sp modelId="{4D60D0BE-EAD4-4385-AC3D-331EC0F62FB8}">
      <dsp:nvSpPr>
        <dsp:cNvPr id="0" name=""/>
        <dsp:cNvSpPr/>
      </dsp:nvSpPr>
      <dsp:spPr>
        <a:xfrm>
          <a:off x="0" y="4174975"/>
          <a:ext cx="8846773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Vernieuwingsfase</a:t>
          </a:r>
          <a:endParaRPr lang="en-US" sz="3100" kern="1200"/>
        </a:p>
      </dsp:txBody>
      <dsp:txXfrm>
        <a:off x="36296" y="4211271"/>
        <a:ext cx="8774181" cy="6709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78C07A-935D-41CD-9977-301D847875F7}">
      <dsp:nvSpPr>
        <dsp:cNvPr id="0" name=""/>
        <dsp:cNvSpPr/>
      </dsp:nvSpPr>
      <dsp:spPr>
        <a:xfrm>
          <a:off x="0" y="10900"/>
          <a:ext cx="8846773" cy="743535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 dirty="0"/>
            <a:t>Kennisverwervingsfase</a:t>
          </a:r>
          <a:endParaRPr lang="en-US" sz="3100" kern="1200" dirty="0"/>
        </a:p>
      </dsp:txBody>
      <dsp:txXfrm>
        <a:off x="36296" y="47196"/>
        <a:ext cx="8774181" cy="670943"/>
      </dsp:txXfrm>
    </dsp:sp>
    <dsp:sp modelId="{40DA0EC4-74E3-4F30-9246-0415233322F2}">
      <dsp:nvSpPr>
        <dsp:cNvPr id="0" name=""/>
        <dsp:cNvSpPr/>
      </dsp:nvSpPr>
      <dsp:spPr>
        <a:xfrm>
          <a:off x="0" y="843715"/>
          <a:ext cx="8846773" cy="743535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Broedfase</a:t>
          </a:r>
          <a:endParaRPr lang="en-US" sz="3100" kern="1200"/>
        </a:p>
      </dsp:txBody>
      <dsp:txXfrm>
        <a:off x="36296" y="880011"/>
        <a:ext cx="8774181" cy="670943"/>
      </dsp:txXfrm>
    </dsp:sp>
    <dsp:sp modelId="{71EA61DA-E5E8-44D0-8117-C66C807E4214}">
      <dsp:nvSpPr>
        <dsp:cNvPr id="0" name=""/>
        <dsp:cNvSpPr/>
      </dsp:nvSpPr>
      <dsp:spPr>
        <a:xfrm>
          <a:off x="0" y="1676530"/>
          <a:ext cx="8846773" cy="743535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Verdiepingsfase</a:t>
          </a:r>
          <a:endParaRPr lang="en-US" sz="3100" kern="1200"/>
        </a:p>
      </dsp:txBody>
      <dsp:txXfrm>
        <a:off x="36296" y="1712826"/>
        <a:ext cx="8774181" cy="670943"/>
      </dsp:txXfrm>
    </dsp:sp>
    <dsp:sp modelId="{8EF341C9-DEE6-4DEE-93A6-5E226BF27CAA}">
      <dsp:nvSpPr>
        <dsp:cNvPr id="0" name=""/>
        <dsp:cNvSpPr/>
      </dsp:nvSpPr>
      <dsp:spPr>
        <a:xfrm>
          <a:off x="0" y="2509345"/>
          <a:ext cx="8846773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 dirty="0"/>
            <a:t>Creatie-reflectiefase</a:t>
          </a:r>
          <a:endParaRPr lang="en-US" sz="3100" kern="1200" dirty="0"/>
        </a:p>
      </dsp:txBody>
      <dsp:txXfrm>
        <a:off x="36296" y="2545641"/>
        <a:ext cx="8774181" cy="670943"/>
      </dsp:txXfrm>
    </dsp:sp>
    <dsp:sp modelId="{175A9262-4371-4157-9FBF-317207A9F2BD}">
      <dsp:nvSpPr>
        <dsp:cNvPr id="0" name=""/>
        <dsp:cNvSpPr/>
      </dsp:nvSpPr>
      <dsp:spPr>
        <a:xfrm>
          <a:off x="0" y="3342160"/>
          <a:ext cx="8846773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Uitvoeringsfase</a:t>
          </a:r>
          <a:endParaRPr lang="en-US" sz="3100" kern="1200"/>
        </a:p>
      </dsp:txBody>
      <dsp:txXfrm>
        <a:off x="36296" y="3378456"/>
        <a:ext cx="8774181" cy="670943"/>
      </dsp:txXfrm>
    </dsp:sp>
    <dsp:sp modelId="{4D60D0BE-EAD4-4385-AC3D-331EC0F62FB8}">
      <dsp:nvSpPr>
        <dsp:cNvPr id="0" name=""/>
        <dsp:cNvSpPr/>
      </dsp:nvSpPr>
      <dsp:spPr>
        <a:xfrm>
          <a:off x="0" y="4174975"/>
          <a:ext cx="8846773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Vernieuwingsfase</a:t>
          </a:r>
          <a:endParaRPr lang="en-US" sz="3100" kern="1200"/>
        </a:p>
      </dsp:txBody>
      <dsp:txXfrm>
        <a:off x="36296" y="4211271"/>
        <a:ext cx="8774181" cy="670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F83AF-8ABD-E758-FEBF-25FACE17C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B07F81A-3DC6-B271-2D0F-63B4507A8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FF333DA-4BB3-B522-D3A4-DE1447094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0E90-EAF0-4B0A-B2AD-5E83FDD0B012}" type="datetimeFigureOut">
              <a:rPr lang="nl-NL" smtClean="0"/>
              <a:t>11-12-2023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8A9F89-BDD8-6CF8-3C08-7BFD5AE3C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FFEE9A-563E-567A-A984-E48A5465D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923B0-7E86-4FEA-B5A1-DAF2D61881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0450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4E3F46-D3EF-08D0-1774-E61BE29E1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9E05D3E-5430-E36E-829F-3624A5D4B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50FFEF7-CB1D-BF14-E378-FF4599B2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0E90-EAF0-4B0A-B2AD-5E83FDD0B012}" type="datetimeFigureOut">
              <a:rPr lang="nl-NL" smtClean="0"/>
              <a:t>11-12-2023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FEFE722-49C8-CC5F-FB8B-47E22C9BF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5B9AD47-D614-CFD1-5A13-3B9DEA9EF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923B0-7E86-4FEA-B5A1-DAF2D61881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684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D8D2E8C-F4B5-4AEC-351A-2FB265545C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C1F238A-13CB-AF70-29FF-37DA694A70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5B6DE9D-2B8B-386E-9EA9-8DDF44B40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0E90-EAF0-4B0A-B2AD-5E83FDD0B012}" type="datetimeFigureOut">
              <a:rPr lang="nl-NL" smtClean="0"/>
              <a:t>11-12-2023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0DB8EA-2AFB-0412-4B21-9FD64BE21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CD4557-C9D3-1F09-5D9A-50CE7D049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923B0-7E86-4FEA-B5A1-DAF2D61881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73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D0DDB-FFFE-2E32-A35D-08BEC685D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DCD94E-6D0F-12F1-9884-3800FC83A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B647368-45E8-5C7F-F752-25C05CFB8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0E90-EAF0-4B0A-B2AD-5E83FDD0B012}" type="datetimeFigureOut">
              <a:rPr lang="nl-NL" smtClean="0"/>
              <a:t>11-12-2023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0C6E10-5DC6-26B9-B1FC-CA269F9DF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9A8DA2-CA60-E6E1-F63A-4C83C05CC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923B0-7E86-4FEA-B5A1-DAF2D61881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454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D62C75-C276-EC8B-74AC-284A970FB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B5D9E41-92D5-DA3A-2B43-9AFC3B9E1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BE0637-1582-6C59-F8D9-62B6AE7C2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0E90-EAF0-4B0A-B2AD-5E83FDD0B012}" type="datetimeFigureOut">
              <a:rPr lang="nl-NL" smtClean="0"/>
              <a:t>11-12-2023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6E9F602-A575-C1E3-EED9-101038FE4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4592A6-581E-06DA-43C7-79A4B1023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923B0-7E86-4FEA-B5A1-DAF2D61881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000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FA891C-16A0-B401-39C0-500063AF0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BCEE24-84BE-8258-8C9F-9B6652D39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3F27822-0206-E3D0-C7BE-0779C68A5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68D73F9-31D3-8406-505C-6BC2F132F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0E90-EAF0-4B0A-B2AD-5E83FDD0B012}" type="datetimeFigureOut">
              <a:rPr lang="nl-NL" smtClean="0"/>
              <a:t>11-12-2023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06CC61-A7AC-59C4-4D8F-FCE41315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3EDCCAD-0459-A7AC-A49B-B8A76CFE0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923B0-7E86-4FEA-B5A1-DAF2D61881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1153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642AFF-EA24-B8C7-9C63-B9496C21C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4268769-E326-140F-D026-839AD1E61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34501FB-0BB3-7226-9BF8-019A12D65B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456AD06-E2D3-154E-12C1-E4D14472AA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F77659C-F563-2E8C-B7BF-6ABAA5111E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6CF379C-B7FD-918C-F89F-CFE7E8F7F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0E90-EAF0-4B0A-B2AD-5E83FDD0B012}" type="datetimeFigureOut">
              <a:rPr lang="nl-NL" smtClean="0"/>
              <a:t>11-12-2023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CD605D0-637E-CD7F-1F31-2F7471EE4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FEAA69F-9302-AF54-72DF-C0C3477CB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923B0-7E86-4FEA-B5A1-DAF2D61881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8597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FF611B-6F32-0507-5B94-A92F9A05D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4B300CD-98BB-654F-167F-88974F944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0E90-EAF0-4B0A-B2AD-5E83FDD0B012}" type="datetimeFigureOut">
              <a:rPr lang="nl-NL" smtClean="0"/>
              <a:t>11-12-2023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8651639-1779-8D39-F8DD-F4C8FB899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39BA8D8-1FFA-7981-1FC5-86E87533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923B0-7E86-4FEA-B5A1-DAF2D61881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2869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709B910-406C-A070-5920-EC3165ED9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0E90-EAF0-4B0A-B2AD-5E83FDD0B012}" type="datetimeFigureOut">
              <a:rPr lang="nl-NL" smtClean="0"/>
              <a:t>11-12-2023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7230F76-47F0-DE59-F05F-0A4B0B1FC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A266DCD-3B69-7DCB-7DBA-03F915154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923B0-7E86-4FEA-B5A1-DAF2D61881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601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9701FB-C789-5448-88F8-A6A3A9BD9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D07195-3390-C3A9-2980-12593DD90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D3E5C66-0F41-9B36-23EB-7491D8B7D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6E99FF2-4A86-0A91-62C7-1615F9506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0E90-EAF0-4B0A-B2AD-5E83FDD0B012}" type="datetimeFigureOut">
              <a:rPr lang="nl-NL" smtClean="0"/>
              <a:t>11-12-2023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632A981-4FB8-0413-FCB8-97F2AFBB0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24AC4A1-B949-6DA5-0B68-2290D0E0E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923B0-7E86-4FEA-B5A1-DAF2D61881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0934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E0E6AA-2453-7E75-9988-E3F679C26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2D20FF3-13C9-9D03-2D42-A20B1846AA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AB0BC6B-16A8-6B35-2639-BA6232D80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7C025B8-6A9C-CAAA-6C8B-242A2B9BE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0E90-EAF0-4B0A-B2AD-5E83FDD0B012}" type="datetimeFigureOut">
              <a:rPr lang="nl-NL" smtClean="0"/>
              <a:t>11-12-2023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EDA34F6-88DE-CE71-C48D-84577E216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E966220-294B-1282-D5EF-665300A3C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923B0-7E86-4FEA-B5A1-DAF2D61881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1242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CC6DFA7-C5D2-9589-3149-476DD4729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7560F40-1AFA-E3AA-AA83-BE6416DB8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DE30DC-D782-252D-E69F-98686099C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30E90-EAF0-4B0A-B2AD-5E83FDD0B012}" type="datetimeFigureOut">
              <a:rPr lang="nl-NL" smtClean="0"/>
              <a:t>11-12-2023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383C2F-35A1-65E0-BFD9-1B34B3F3D8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9362C8-FE97-2F54-CC9B-9253804020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923B0-7E86-4FEA-B5A1-DAF2D61881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7918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D4EpxUxPn8?feature=oembed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package" Target="../embeddings/Microsoft_PowerPoint_Presentation.pptx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m0gJ5HGwa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5 periode 2 leerjaar 2</a:t>
            </a:r>
          </a:p>
          <a:p>
            <a:r>
              <a:rPr lang="nl-NL" sz="28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Verduurzaam je event</a:t>
            </a:r>
            <a:endParaRPr lang="nl-NL" sz="28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032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817750" y="1893303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Begrippen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Doelstelling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Doelgroep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Homogeen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Subdoelgroep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Conceptontwikkeling 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82173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17950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59868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15917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61901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strike="sngStrike" kern="120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Week 1</a:t>
                      </a:r>
                      <a:endParaRPr lang="nl-NL" sz="1200" b="1" strike="sngStrike" kern="120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Week 2</a:t>
                      </a:r>
                      <a:endParaRPr lang="nl-NL" sz="1200" b="1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Week 5</a:t>
                      </a:r>
                      <a:endParaRPr lang="nl-NL" sz="1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Verantwoording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Presentatie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D9E67A-640F-40AD-B438-F766DCBD9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17D7FD-AF2D-4516-9275-03105EE13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71105CC-2EC1-484E-BA0F-DBF1D78F8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5175" y="661987"/>
            <a:ext cx="5581650" cy="553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224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645C64-39C8-4B4F-B1DA-1A3125202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0ABAE1-E912-40C9-BD51-71EDE37A3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7469917-14BD-497F-A624-02C4E2254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4675" y="676275"/>
            <a:ext cx="5962650" cy="550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106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6919E2-606D-F11E-835D-64FC3BD60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7030A0"/>
                </a:solidFill>
              </a:rPr>
              <a:t>Opdracht conceptontwikkeling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3CEC1B-111E-4212-D60F-64BF3C43D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Bedenk een concept voor een festival of pretpark wat je zelf heel erg gaaf lijkt. (festival? Feestje? Pretpark?)  Mag alles zijn, binnen een belevingsconcept (denk niet in problemen)!</a:t>
            </a:r>
          </a:p>
          <a:p>
            <a:r>
              <a:rPr lang="nl-NL" dirty="0"/>
              <a:t>Geef antwoord op de volgende vragen:</a:t>
            </a:r>
          </a:p>
          <a:p>
            <a:r>
              <a:rPr lang="nl-NL" dirty="0"/>
              <a:t>Wie is je doelgroep? </a:t>
            </a:r>
          </a:p>
          <a:p>
            <a:r>
              <a:rPr lang="nl-NL" dirty="0"/>
              <a:t>Wat is je doelstelling?</a:t>
            </a:r>
          </a:p>
          <a:p>
            <a:r>
              <a:rPr lang="nl-NL" dirty="0"/>
              <a:t>Wat is je oneliner?</a:t>
            </a:r>
          </a:p>
          <a:p>
            <a:r>
              <a:rPr lang="nl-NL" dirty="0"/>
              <a:t>Visualiseer; teken, </a:t>
            </a:r>
            <a:r>
              <a:rPr lang="nl-NL" dirty="0">
                <a:sym typeface="Wingdings" panose="05000000000000000000" pitchFamily="2" charset="2"/>
              </a:rPr>
              <a:t> 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508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5EACC0-6884-61E5-E92B-4CA9E1A5C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</a:t>
            </a:r>
            <a:r>
              <a:rPr lang="nl-NL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verduurzaam</a:t>
            </a:r>
            <a:r>
              <a:rPr lang="nl-NL" dirty="0"/>
              <a:t> je je evenement? </a:t>
            </a:r>
          </a:p>
        </p:txBody>
      </p:sp>
      <p:pic>
        <p:nvPicPr>
          <p:cNvPr id="4" name="Onlinemedia 7" title="Zo zien festivals eruit in 2025! | Hoe Duurzaam Maakt U Het?!">
            <a:hlinkClick r:id="" action="ppaction://media"/>
            <a:extLst>
              <a:ext uri="{FF2B5EF4-FFF2-40B4-BE49-F238E27FC236}">
                <a16:creationId xmlns:a16="http://schemas.microsoft.com/office/drawing/2014/main" id="{9B2F3EAF-12B3-0073-7F18-C6BA3C9B421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62069" y="1704016"/>
            <a:ext cx="8362775" cy="4724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51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7860A8-8622-523D-898F-1AF85DE40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7030A0"/>
                </a:solidFill>
              </a:rPr>
              <a:t>Opdracht: verduurzaam je event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1DCD27-AAED-F920-8F54-EDF7A7037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Even terug naar je concept…. Hoe duurzaam is dat?</a:t>
            </a:r>
          </a:p>
          <a:p>
            <a:r>
              <a:rPr lang="nl-NL" dirty="0"/>
              <a:t>Hoe kun je verduurzamen?</a:t>
            </a:r>
          </a:p>
          <a:p>
            <a:r>
              <a:rPr lang="nl-NL" dirty="0"/>
              <a:t>Welke elementen benoem je? (minimaal 10!) </a:t>
            </a:r>
          </a:p>
        </p:txBody>
      </p:sp>
    </p:spTree>
    <p:extLst>
      <p:ext uri="{BB962C8B-B14F-4D97-AF65-F5344CB8AC3E}">
        <p14:creationId xmlns:p14="http://schemas.microsoft.com/office/powerpoint/2010/main" val="721095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A52FDB-B623-C56C-DA69-CE6CF1A51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Toelichting LA3</a:t>
            </a:r>
          </a:p>
        </p:txBody>
      </p:sp>
      <p:pic>
        <p:nvPicPr>
          <p:cNvPr id="1026" name="Picture 2" descr="Losse plakletter / letter sticker | Vraagteken: ? | Stickey">
            <a:extLst>
              <a:ext uri="{FF2B5EF4-FFF2-40B4-BE49-F238E27FC236}">
                <a16:creationId xmlns:a16="http://schemas.microsoft.com/office/drawing/2014/main" id="{DFC9C65D-1936-8488-9671-4528D03AA2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83296" y="643466"/>
            <a:ext cx="5568739" cy="5568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1814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D9BFBD-A2BE-E8A2-CA21-08F328100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5E3DA7-52AA-9513-414B-F7149B731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4" name="Object 3">
            <a:hlinkClick r:id="" action="ppaction://ole?verb=0"/>
            <a:extLst>
              <a:ext uri="{FF2B5EF4-FFF2-40B4-BE49-F238E27FC236}">
                <a16:creationId xmlns:a16="http://schemas.microsoft.com/office/drawing/2014/main" id="{8D969EE7-1A09-0653-5D0F-CBD2B75EF8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848900" y="-44746"/>
          <a:ext cx="13177614" cy="741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esentation" r:id="rId2" imgW="6417657" imgH="3610429" progId="PowerPoint.Show.12">
                  <p:embed/>
                </p:oleObj>
              </mc:Choice>
              <mc:Fallback>
                <p:oleObj name="Presentation" r:id="rId2" imgW="6417657" imgH="3610429" progId="PowerPoint.Show.12">
                  <p:embed/>
                  <p:pic>
                    <p:nvPicPr>
                      <p:cNvPr id="4" name="Object 3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8D969EE7-1A09-0653-5D0F-CBD2B75EF8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-848900" y="-44746"/>
                        <a:ext cx="13177614" cy="74124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2264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Doelstelling &amp; Doelgroep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032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/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17950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59868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15917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61901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strike="sngStrike" kern="120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Week 1</a:t>
                      </a:r>
                      <a:endParaRPr lang="nl-NL" sz="1200" b="1" strike="sngStrike" kern="120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Week 2</a:t>
                      </a:r>
                      <a:endParaRPr lang="nl-NL" sz="1200" b="1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Week 5</a:t>
                      </a:r>
                      <a:endParaRPr lang="nl-NL" sz="1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1086559" y="763129"/>
            <a:ext cx="836782" cy="701959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8EAB5926-9A0F-DE06-CA44-2F87CDCEFB75}"/>
              </a:ext>
            </a:extLst>
          </p:cNvPr>
          <p:cNvSpPr txBox="1"/>
          <p:nvPr/>
        </p:nvSpPr>
        <p:spPr>
          <a:xfrm>
            <a:off x="1728132" y="2743200"/>
            <a:ext cx="552834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7030A0"/>
                </a:solidFill>
              </a:rPr>
              <a:t>Het is heel belangrijk om…</a:t>
            </a:r>
          </a:p>
          <a:p>
            <a:endParaRPr lang="nl-NL" dirty="0"/>
          </a:p>
          <a:p>
            <a:r>
              <a:rPr lang="nl-NL" dirty="0"/>
              <a:t>- Een  concrete doelstelling te omschrijven</a:t>
            </a:r>
          </a:p>
          <a:p>
            <a:r>
              <a:rPr lang="nl-NL" dirty="0"/>
              <a:t>- De doelgroep te kennen waarvoor je werkt </a:t>
            </a:r>
          </a:p>
          <a:p>
            <a:r>
              <a:rPr lang="nl-NL" dirty="0"/>
              <a:t>- Doelstelling en doelgroep op elkaar af te stemmen </a:t>
            </a:r>
          </a:p>
          <a:p>
            <a:r>
              <a:rPr lang="nl-NL" b="1" dirty="0">
                <a:solidFill>
                  <a:srgbClr val="7030A0"/>
                </a:solidFill>
              </a:rPr>
              <a:t>- Sfeer</a:t>
            </a:r>
            <a:r>
              <a:rPr lang="nl-NL" dirty="0"/>
              <a:t> en </a:t>
            </a:r>
            <a:r>
              <a:rPr lang="nl-NL" b="1" dirty="0">
                <a:solidFill>
                  <a:srgbClr val="7030A0"/>
                </a:solidFill>
              </a:rPr>
              <a:t>beleving</a:t>
            </a:r>
            <a:r>
              <a:rPr lang="nl-NL" dirty="0"/>
              <a:t> in je concept te verwerken … </a:t>
            </a:r>
          </a:p>
          <a:p>
            <a:endParaRPr lang="nl-NL" dirty="0"/>
          </a:p>
          <a:p>
            <a:r>
              <a:rPr lang="nl-NL" sz="6000" b="1" dirty="0">
                <a:solidFill>
                  <a:srgbClr val="7030A0"/>
                </a:solidFill>
              </a:rPr>
              <a:t>                 Why?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4420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89E883-256A-0270-0B85-77BB62BEE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Stukje</a:t>
            </a:r>
            <a:r>
              <a:rPr lang="nl-NL" b="1" dirty="0"/>
              <a:t> </a:t>
            </a:r>
            <a:r>
              <a:rPr lang="nl-NL" b="1" dirty="0">
                <a:solidFill>
                  <a:srgbClr val="7030A0"/>
                </a:solidFill>
              </a:rPr>
              <a:t>sfeer</a:t>
            </a:r>
            <a:r>
              <a:rPr lang="nl-NL" b="1" dirty="0"/>
              <a:t> </a:t>
            </a:r>
            <a:r>
              <a:rPr lang="nl-NL" dirty="0"/>
              <a:t>en </a:t>
            </a:r>
            <a:r>
              <a:rPr lang="nl-NL" b="1" dirty="0">
                <a:solidFill>
                  <a:srgbClr val="7030A0"/>
                </a:solidFill>
              </a:rPr>
              <a:t>beleving</a:t>
            </a:r>
            <a:r>
              <a:rPr lang="nl-NL" dirty="0"/>
              <a:t> rondom december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09B7AE-447C-2D6E-CF6E-4CB9101AD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https://www.youtube.com/watch?v=Xm0gJ5HGwaU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2809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Conceptontwikkeling (het proces)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EAB5926-9A0F-DE06-CA44-2F87CDCEFB75}"/>
              </a:ext>
            </a:extLst>
          </p:cNvPr>
          <p:cNvSpPr txBox="1"/>
          <p:nvPr/>
        </p:nvSpPr>
        <p:spPr>
          <a:xfrm>
            <a:off x="2263538" y="2087479"/>
            <a:ext cx="61705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Hoe ziet zo’n proces eruit denk je?</a:t>
            </a:r>
          </a:p>
          <a:p>
            <a:endParaRPr lang="nl-NL" dirty="0"/>
          </a:p>
          <a:p>
            <a:r>
              <a:rPr lang="nl-NL" dirty="0"/>
              <a:t>Probeer het op te zoeken en te tekenen. </a:t>
            </a:r>
          </a:p>
          <a:p>
            <a:endParaRPr lang="nl-NL" dirty="0"/>
          </a:p>
          <a:p>
            <a:r>
              <a:rPr lang="nl-NL" dirty="0"/>
              <a:t>Gratis tip: er zijn 6 stappen….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11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8CE2F6-459B-4794-BB45-4A1662A79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060" y="332656"/>
            <a:ext cx="8860565" cy="648072"/>
          </a:xfrm>
        </p:spPr>
        <p:txBody>
          <a:bodyPr>
            <a:normAutofit fontScale="90000"/>
          </a:bodyPr>
          <a:lstStyle/>
          <a:p>
            <a:r>
              <a:rPr lang="nl-NL" dirty="0"/>
              <a:t>Conceptontwikkeling</a:t>
            </a:r>
          </a:p>
        </p:txBody>
      </p:sp>
      <p:graphicFrame>
        <p:nvGraphicFramePr>
          <p:cNvPr id="11" name="Tijdelijke aanduiding voor inhoud 2">
            <a:extLst>
              <a:ext uri="{FF2B5EF4-FFF2-40B4-BE49-F238E27FC236}">
                <a16:creationId xmlns:a16="http://schemas.microsoft.com/office/drawing/2014/main" id="{848853EF-7871-438C-960C-B7A454C777E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42338" y="1294407"/>
          <a:ext cx="8846773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533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8CE2F6-459B-4794-BB45-4A1662A79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060" y="332656"/>
            <a:ext cx="8860565" cy="648072"/>
          </a:xfrm>
        </p:spPr>
        <p:txBody>
          <a:bodyPr>
            <a:normAutofit fontScale="90000"/>
          </a:bodyPr>
          <a:lstStyle/>
          <a:p>
            <a:r>
              <a:rPr lang="nl-NL" dirty="0"/>
              <a:t>Conceptontwikkeling </a:t>
            </a:r>
          </a:p>
        </p:txBody>
      </p:sp>
      <p:graphicFrame>
        <p:nvGraphicFramePr>
          <p:cNvPr id="11" name="Tijdelijke aanduiding voor inhoud 2">
            <a:extLst>
              <a:ext uri="{FF2B5EF4-FFF2-40B4-BE49-F238E27FC236}">
                <a16:creationId xmlns:a16="http://schemas.microsoft.com/office/drawing/2014/main" id="{848853EF-7871-438C-960C-B7A454C777E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42338" y="1294407"/>
          <a:ext cx="8846773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ijl: links 2">
            <a:extLst>
              <a:ext uri="{FF2B5EF4-FFF2-40B4-BE49-F238E27FC236}">
                <a16:creationId xmlns:a16="http://schemas.microsoft.com/office/drawing/2014/main" id="{46CCEEFB-FEDA-4F35-B26D-4BAA91C0AA0E}"/>
              </a:ext>
            </a:extLst>
          </p:cNvPr>
          <p:cNvSpPr/>
          <p:nvPr/>
        </p:nvSpPr>
        <p:spPr>
          <a:xfrm>
            <a:off x="10271464" y="3187083"/>
            <a:ext cx="1331651" cy="3817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5968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924635-8B10-4F57-A5FC-00F545788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C286F3-A42D-4B45-B351-1EFED1B17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5BEEA1F-E50D-47A4-9DBD-05FFD98D1A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2180" y="562808"/>
            <a:ext cx="5543550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859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7B1E9A-710B-4CA5-AFB4-971961C63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666D99-4873-484B-8A37-00E6ADB6A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AB898AA-7F8C-4C15-8DE3-3C07BDF14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9937" y="695325"/>
            <a:ext cx="5572125" cy="546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755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90FA43-D4CB-4A2B-B6CC-55D651EA1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5B03A4-AE95-41B3-B0D2-F43BE7510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1F13357-0DEA-418F-9D60-2A3275C31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2787" y="704850"/>
            <a:ext cx="5686425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13417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278</Words>
  <Application>Microsoft Office PowerPoint</Application>
  <PresentationFormat>Breedbeeld</PresentationFormat>
  <Paragraphs>81</Paragraphs>
  <Slides>16</Slides>
  <Notes>0</Notes>
  <HiddenSlides>0</HiddenSlides>
  <MMClips>1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Kantoorthema</vt:lpstr>
      <vt:lpstr>Microsoft PowerPoint-presentatie</vt:lpstr>
      <vt:lpstr>PowerPoint-presentatie</vt:lpstr>
      <vt:lpstr>PowerPoint-presentatie</vt:lpstr>
      <vt:lpstr>Stukje sfeer en beleving rondom december </vt:lpstr>
      <vt:lpstr>PowerPoint-presentatie</vt:lpstr>
      <vt:lpstr>Conceptontwikkeling</vt:lpstr>
      <vt:lpstr>Conceptontwikkeling </vt:lpstr>
      <vt:lpstr>PowerPoint-presentatie</vt:lpstr>
      <vt:lpstr>PowerPoint-presentatie</vt:lpstr>
      <vt:lpstr>PowerPoint-presentatie</vt:lpstr>
      <vt:lpstr>PowerPoint-presentatie</vt:lpstr>
      <vt:lpstr>PowerPoint-presentatie</vt:lpstr>
      <vt:lpstr>Opdracht conceptontwikkeling </vt:lpstr>
      <vt:lpstr>Hoe verduurzaam je je evenement? </vt:lpstr>
      <vt:lpstr>Opdracht: verduurzaam je event </vt:lpstr>
      <vt:lpstr>Toelichting LA3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Lotte de Laat</dc:creator>
  <cp:lastModifiedBy>Lotte de Laat</cp:lastModifiedBy>
  <cp:revision>3</cp:revision>
  <dcterms:created xsi:type="dcterms:W3CDTF">2022-12-22T10:21:08Z</dcterms:created>
  <dcterms:modified xsi:type="dcterms:W3CDTF">2023-12-11T10:42:23Z</dcterms:modified>
</cp:coreProperties>
</file>